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F2CC"/>
    <a:srgbClr val="FFA7A7"/>
    <a:srgbClr val="DEEBF7"/>
    <a:srgbClr val="E2F0D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66" d="100"/>
          <a:sy n="66" d="100"/>
        </p:scale>
        <p:origin x="552" y="64"/>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modSld">
      <pc:chgData name="Gerth Stølting Brodal" userId="04ef4784-6591-4f86-a140-f5c3b108582a" providerId="ADAL" clId="{579B8F14-3FA3-429D-8E32-632615DC74B0}" dt="2023-03-10T23:33:19.887" v="9" actId="6549"/>
      <pc:docMkLst>
        <pc:docMk/>
      </pc:docMkLst>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3/11/2023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242830"/>
            <a:ext cx="9144000" cy="4423718"/>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endParaRPr lang="en-US" dirty="0"/>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15860</TotalTime>
  <Words>11093</Words>
  <Application>Microsoft Office PowerPoint</Application>
  <PresentationFormat>Widescreen</PresentationFormat>
  <Paragraphs>1046</Paragraphs>
  <Slides>52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Wingdings</vt:lpstr>
      <vt:lpstr>Office Theme</vt:lpstr>
      <vt:lpstr>Introduction to Programming with Scientific Applications</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2023-03-10T23:33:21Z</dcterms:modified>
</cp:coreProperties>
</file>